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7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2A481-23EE-40AE-AA97-6D33CAD40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4A15CB-3E6B-4D1C-B73A-1F7C6E96D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B8BE8-C0DD-4FD0-B2B0-51B66261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56BB46-83F3-4D8A-B688-4A0A71FE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446F0F-6D2A-44E7-9AA2-1C8F36DF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35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E1F87-71D2-496A-B9EC-7A8821C0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D99FFF-E602-4946-A211-D8CBD16D7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F4EE01-33A3-485C-BDAF-1312438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61EAD7-2507-4E7E-A2E7-2EE54BD9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538DE-26F7-44DF-8960-6A5F2CA9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99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9743BC-3E97-43CC-A871-D9765F13A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0547E2-8293-4029-8026-40EA45AA6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39ADD0-67C2-4F15-9957-7E02F54D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3C151B-027E-415E-AC1C-7400016F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D7C70D-0076-4BF1-9F73-DED04863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133E-152E-4C18-829E-837952BC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399E0-3ACE-4074-A87F-87C9A725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A82DB2-9AAC-471D-9464-37F65ECA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AC7D52-FCEC-4936-B014-3EF936B7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4717EF-BB01-4F20-8249-9F3F04BA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7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AE8FF-62E8-4DE0-8A61-CAB4E50B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741903-E4BD-41A0-AD95-38B678F66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F968C7-EE69-4A47-9D9F-9A1575F0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F9489E-969D-402D-BFE8-51349B51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EAC61-5EBE-4829-8FFB-E6E3B44F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DB97C-5C3E-4B66-811E-0E508630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3443C0-4623-4EC9-82A1-6B6C5BCB4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275F71-BE1A-453C-A18F-5F5B8E0B8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BCFCBD-8CAE-49ED-984F-85DDEC26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E699EE-2FBF-4B32-9C4F-186E0697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634953-2D10-43F6-9252-F0449B98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962E2-A067-4A81-BED3-ADD28E59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D8337D-86E9-459B-B470-55B49A0B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AEC3EF-C6C4-477B-A2C3-7042D568C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13D1C7-F373-4B76-987E-04FA62C2D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24C3A0-93F8-48B8-8F3E-48FDD2EB3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2688737-F9A8-4824-8AC4-73F96B04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AF25DAB-52E0-4CFC-BC56-4C819D47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A0239A-90B5-4186-8448-D11B4FA1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2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68708-B72C-4E5C-8C1C-841EB2D7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6B9180-FC32-4D6C-8197-4CFBAD7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F70F8B-EADB-4486-9597-E294A811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2B83B1-5891-4EFA-9ABB-1163E80A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30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703FD8-F2E0-4603-B4C9-FE2F5B65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F7EFFC-D014-4AA8-B15E-7E23CE8F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EF1C1-2F19-4B9A-A0F0-E1BE8ACC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52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A9D6A-A61C-4D9A-8016-B36364E0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32754-28F4-44F8-A2A3-C80E2B82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D1E42-D5A3-4D5B-99A7-11625CD0B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2E7720-6CDD-4496-9488-969DB853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3350B6-CAA8-4DFD-8397-08110851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69D7DD-8DBE-43AC-B7BE-7CD7FE16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27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8AB16-61E7-46E0-9CCB-67D9E581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41A9CB-3081-4C34-AAC3-CBBBFEC47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01A4FF-95C0-4999-A403-5D60F8269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EBF6AA-C86A-405E-81A3-24ADB681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8CBD5B-92E5-4CB0-B5C9-ADFF2FCD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20A7D2-6F1E-46C1-80D1-27045A74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62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3793FDB-C4F4-4685-8ACD-46A3DF04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0FC529-B2E3-4697-A93E-88F5D4BA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437EB9-EEA1-4937-A4BA-5E2BE126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DBC9-3CCF-4FE7-B15E-569D87E9209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2E2D99-B824-4D34-B059-C297A770D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D9357A-B66E-458C-A332-1F937BF1A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E40F-0D3F-4718-A3A6-08A9AA00E2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0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C089E50-31F0-4F0C-91A4-388F8BB3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44CD49B-F1E8-4D42-99C9-F37F8BE0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76" y="682798"/>
            <a:ext cx="9224047" cy="45541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7D7A7A-7438-4E0F-A543-973BA4EA7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820" y="5606107"/>
            <a:ext cx="27495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B69DC2CE-9692-4849-BCC9-C665B49D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E775D4-290A-4418-9928-3CE10FE6E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64" y="1509063"/>
            <a:ext cx="5108891" cy="134733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3083A83-05CD-4B1F-B836-2B27ADC1F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27" y="1250441"/>
            <a:ext cx="5777212" cy="510129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003463C-A933-47B1-91AC-3BB4422D4F3D}"/>
              </a:ext>
            </a:extLst>
          </p:cNvPr>
          <p:cNvSpPr/>
          <p:nvPr/>
        </p:nvSpPr>
        <p:spPr>
          <a:xfrm>
            <a:off x="3014693" y="1526069"/>
            <a:ext cx="1887091" cy="9223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831E7E-E104-4844-91E3-CA9E2368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09" y="1250441"/>
            <a:ext cx="11064746" cy="495548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1C32DA1-CB6F-409B-BA9E-0AF0D3974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935" y="2755333"/>
            <a:ext cx="4230991" cy="134733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18D73CD-8F25-4452-BD5B-C50F26268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411" y="107098"/>
            <a:ext cx="359085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713EA3E-22AE-46D0-9AF2-D2206E0C3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0A9413-F624-4A47-A921-227D21C3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82" y="1208842"/>
            <a:ext cx="6270348" cy="51530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D22E571-B472-4208-9AF1-DC176AC4C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199" y="86873"/>
            <a:ext cx="3590855" cy="16094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8D223F-ED1A-450B-B470-7D962AADA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233" y="2776379"/>
            <a:ext cx="441388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54196D6-6B37-4889-832C-622EDFEB2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6"/>
          <a:stretch/>
        </p:blipFill>
        <p:spPr>
          <a:xfrm>
            <a:off x="356980" y="346579"/>
            <a:ext cx="11478039" cy="61648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3C40B9-CF19-4DE6-AC25-E50190D2C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632" y="2278203"/>
            <a:ext cx="2651990" cy="25666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15E4802-E516-4FA8-80E0-848CAAD8D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4BCF11E3-0D12-4A72-A0DD-10A12461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A47767-9A9B-4DEA-9C6C-2AF72BB0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007" y="1068872"/>
            <a:ext cx="4314825" cy="37909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24A0BA0-452A-4D5A-AFF0-CAC6F90C3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79" y="1900035"/>
            <a:ext cx="9736956" cy="443450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3325BCC-CEA4-4113-ABA9-0568A542C384}"/>
              </a:ext>
            </a:extLst>
          </p:cNvPr>
          <p:cNvSpPr/>
          <p:nvPr/>
        </p:nvSpPr>
        <p:spPr>
          <a:xfrm>
            <a:off x="7103165" y="1285461"/>
            <a:ext cx="781878" cy="6145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C19448C-932C-4AF6-BDE4-B046F6A14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" y="296648"/>
            <a:ext cx="3749365" cy="160338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30DE83B-B179-40B5-ADEE-2EF644BE3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956" y="574741"/>
            <a:ext cx="332260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id="{12B5C7F1-2529-4E57-9342-743D5290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2DE2ED4-3358-416E-BEEC-EB68E2D6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4" y="1330501"/>
            <a:ext cx="5241883" cy="463749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6877E2E-8DA3-4E87-A36C-ED2DCDAB0085}"/>
              </a:ext>
            </a:extLst>
          </p:cNvPr>
          <p:cNvSpPr/>
          <p:nvPr/>
        </p:nvSpPr>
        <p:spPr>
          <a:xfrm>
            <a:off x="1045916" y="3170149"/>
            <a:ext cx="3367058" cy="10156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34821CE-E73C-410F-9511-17083BE36B24}"/>
              </a:ext>
            </a:extLst>
          </p:cNvPr>
          <p:cNvCxnSpPr>
            <a:cxnSpLocks/>
          </p:cNvCxnSpPr>
          <p:nvPr/>
        </p:nvCxnSpPr>
        <p:spPr>
          <a:xfrm flipH="1" flipV="1">
            <a:off x="1537253" y="2241996"/>
            <a:ext cx="318052" cy="8746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D12D3777-9ABD-4175-BB68-141F3056C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547" y="2043747"/>
            <a:ext cx="5297883" cy="145707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E7A8690-EBA9-4FFD-974C-0DB8E023A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932" y="3180983"/>
            <a:ext cx="5291787" cy="160338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F4D1B21-24F8-48E1-8C18-0BE065C34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643" y="4577662"/>
            <a:ext cx="5310076" cy="14570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BCBF88-03A8-4F21-A730-3D35A51E0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258" y="1330501"/>
            <a:ext cx="5235256" cy="4852080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F1E1EEC5-0BB0-4A0D-B94F-11724E3BE81E}"/>
              </a:ext>
            </a:extLst>
          </p:cNvPr>
          <p:cNvSpPr/>
          <p:nvPr/>
        </p:nvSpPr>
        <p:spPr>
          <a:xfrm>
            <a:off x="6654992" y="1672637"/>
            <a:ext cx="4543787" cy="40323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AE4F27BB-8D3A-4391-BE94-AD33E6E7A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955" y="4718978"/>
            <a:ext cx="4285859" cy="932769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40033E1-3DE4-4A6C-AF9D-EFE4BF42E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243" y="3121861"/>
            <a:ext cx="3493311" cy="11522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B4A85D-1B93-4025-AD3F-07F6F1A9CD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6" t="1658" r="1"/>
          <a:stretch/>
        </p:blipFill>
        <p:spPr>
          <a:xfrm>
            <a:off x="892287" y="1294217"/>
            <a:ext cx="5235256" cy="485208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A6BF3934-89CD-40B7-BBC6-2D63B5A7BF1A}"/>
              </a:ext>
            </a:extLst>
          </p:cNvPr>
          <p:cNvSpPr/>
          <p:nvPr/>
        </p:nvSpPr>
        <p:spPr>
          <a:xfrm>
            <a:off x="1259174" y="2241996"/>
            <a:ext cx="1409075" cy="11870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E652459-3ADF-4D32-8999-15368582A090}"/>
              </a:ext>
            </a:extLst>
          </p:cNvPr>
          <p:cNvSpPr/>
          <p:nvPr/>
        </p:nvSpPr>
        <p:spPr>
          <a:xfrm>
            <a:off x="2668249" y="2391776"/>
            <a:ext cx="2038662" cy="3695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F917146-8B5C-43A9-BBFE-FFB03FDED4C7}"/>
              </a:ext>
            </a:extLst>
          </p:cNvPr>
          <p:cNvSpPr/>
          <p:nvPr/>
        </p:nvSpPr>
        <p:spPr>
          <a:xfrm>
            <a:off x="2668249" y="2043747"/>
            <a:ext cx="2038662" cy="3695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FEBE417-A27E-439C-8506-E24CDFA400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008" y="77641"/>
            <a:ext cx="44199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27" grpId="0" animBg="1"/>
      <p:bldP spid="3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8BDE728C-B1B8-4B7A-9F9E-C87A874EB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" y="0"/>
            <a:ext cx="12139448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EC6047-32B6-4942-8A0A-1792EAAA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0" y="1320584"/>
            <a:ext cx="5405230" cy="47651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5FD5905-EA3A-457B-985A-0100922834D0}"/>
              </a:ext>
            </a:extLst>
          </p:cNvPr>
          <p:cNvSpPr/>
          <p:nvPr/>
        </p:nvSpPr>
        <p:spPr>
          <a:xfrm>
            <a:off x="690770" y="1978703"/>
            <a:ext cx="2711997" cy="12334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ED71EF-9A43-4609-993E-203ED7B3D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40" y="1320584"/>
            <a:ext cx="5442514" cy="487969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029B4EC-053B-4B85-8B5E-5158D650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417" y="1404859"/>
            <a:ext cx="6059949" cy="129246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7D5DA15-872F-409F-9803-A7FC102E8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470" y="2736847"/>
            <a:ext cx="5163760" cy="12924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8531726-8900-4D9B-A72D-0822B44E6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396" y="3785360"/>
            <a:ext cx="4635834" cy="2272245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7BFEDA5F-B74E-45E9-835B-6F877FBD8012}"/>
              </a:ext>
            </a:extLst>
          </p:cNvPr>
          <p:cNvSpPr/>
          <p:nvPr/>
        </p:nvSpPr>
        <p:spPr>
          <a:xfrm>
            <a:off x="932240" y="4452079"/>
            <a:ext cx="1211353" cy="4946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B100926-55E6-4BA6-90B4-E8C412F6C4F4}"/>
              </a:ext>
            </a:extLst>
          </p:cNvPr>
          <p:cNvSpPr/>
          <p:nvPr/>
        </p:nvSpPr>
        <p:spPr>
          <a:xfrm>
            <a:off x="2722520" y="4469568"/>
            <a:ext cx="1211353" cy="4946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ADC09E7B-7223-46A1-998A-79D22B794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19" y="1276480"/>
            <a:ext cx="10992041" cy="515430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0E599823-822F-49E4-9F57-A2ECE6324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224" y="114250"/>
            <a:ext cx="1020558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820BDF4-EEAB-4488-998C-DEB8BB64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F7C7D39-B719-4AA1-A370-17FAB72E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4" y="1343753"/>
            <a:ext cx="5415952" cy="48317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46D20F-DBAE-4529-BBD9-4C5F42073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06" y="3347324"/>
            <a:ext cx="5681177" cy="268714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524A7A8-A080-49F1-850D-E20E95CB66B4}"/>
              </a:ext>
            </a:extLst>
          </p:cNvPr>
          <p:cNvSpPr/>
          <p:nvPr/>
        </p:nvSpPr>
        <p:spPr>
          <a:xfrm>
            <a:off x="755787" y="3184385"/>
            <a:ext cx="5346840" cy="11504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328D130-C9B0-438D-9C4B-8787C7663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633" y="1390240"/>
            <a:ext cx="5169856" cy="11766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5D80FCD-4B54-4313-B627-CBCA9745C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431" y="83332"/>
            <a:ext cx="2548349" cy="160948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C70D895-0535-4C74-87C8-5CB497E6D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633" y="2888526"/>
            <a:ext cx="502353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097FBC-6F1F-46AF-90A1-5A4E513C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52" y="318576"/>
            <a:ext cx="11478039" cy="617757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ECF4051-DE80-4FC6-B5B8-E3967D04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81" y="2371871"/>
            <a:ext cx="5054022" cy="28105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CAE696F-DAAB-4CED-B524-9113E4314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74" y="1402578"/>
            <a:ext cx="4529721" cy="35786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6AA075C-A474-4FED-A216-CC38526DA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294D99B-E5E1-41BC-BAFD-D66CFC4D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A7FB3F3-0D99-49F3-B0C9-4029AFFC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8" t="32099" r="28191" b="28975"/>
          <a:stretch/>
        </p:blipFill>
        <p:spPr>
          <a:xfrm>
            <a:off x="5143533" y="2419639"/>
            <a:ext cx="6453072" cy="38224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8BE1E4C-FEFF-4DFD-9F09-C67652AE6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80884"/>
            <a:ext cx="5023539" cy="64623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E64D0CE-64B6-4348-AF9E-D26766CAF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292" y="52085"/>
            <a:ext cx="9010669" cy="266418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607646-59FA-41DA-B201-FF566626A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37" y="2858414"/>
            <a:ext cx="474919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3E13743-8622-4281-A712-D85B4CC1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B7F1BB-C513-4773-A4D7-30BA6604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25" y="292075"/>
            <a:ext cx="11446565" cy="62014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477118-9562-4E5F-A500-584213C65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292" y="52085"/>
            <a:ext cx="9010669" cy="26641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D93C006-9FBE-41A3-B4D6-7BF17A45F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934" y="2199614"/>
            <a:ext cx="679153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E8315F-2B19-409A-A066-886E5805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" y="0"/>
            <a:ext cx="12128725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3C507C4-E1F8-4DD1-8596-AD01866D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25" y="292075"/>
            <a:ext cx="11446565" cy="62014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57BB588-43AB-43B3-B81D-22E82229B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61" y="1822303"/>
            <a:ext cx="5402801" cy="42684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8CBF07-7F5B-44B1-A652-CAE0B9DA0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65" y="0"/>
            <a:ext cx="90106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Talita Dias</cp:lastModifiedBy>
  <cp:revision>17</cp:revision>
  <dcterms:created xsi:type="dcterms:W3CDTF">2019-10-02T00:31:13Z</dcterms:created>
  <dcterms:modified xsi:type="dcterms:W3CDTF">2019-10-03T10:29:25Z</dcterms:modified>
</cp:coreProperties>
</file>